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59" r:id="rId5"/>
    <p:sldId id="258" r:id="rId6"/>
    <p:sldId id="262" r:id="rId7"/>
    <p:sldId id="263" r:id="rId8"/>
    <p:sldId id="261" r:id="rId9"/>
    <p:sldId id="264" r:id="rId10"/>
    <p:sldId id="26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2C99F-1660-4BB1-AC27-65F1D39C24B6}" type="datetimeFigureOut">
              <a:rPr lang="tr-TR" smtClean="0"/>
              <a:t>05.12.2017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E3B49-005B-45CC-8ADA-B7C78A5679CD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headlin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4786322"/>
          </a:xfrm>
          <a:prstGeom prst="rect">
            <a:avLst/>
          </a:prstGeom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42910" y="4929198"/>
            <a:ext cx="7772400" cy="1470025"/>
          </a:xfrm>
        </p:spPr>
        <p:txBody>
          <a:bodyPr>
            <a:noAutofit/>
          </a:bodyPr>
          <a:lstStyle/>
          <a:p>
            <a:r>
              <a:rPr lang="tr-TR" sz="4800" b="1" dirty="0">
                <a:solidFill>
                  <a:srgbClr val="002060"/>
                </a:solidFill>
                <a:latin typeface="Algerian" pitchFamily="82" charset="0"/>
              </a:rPr>
              <a:t>İNTERNET KULLANIMINDA DİKKAT EDİLMESİ GEREKENLER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-752b006323a058da68c3d534d27f60e452ac87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katil-zanlisinin-hesabini-hacklediler-7434710_x_9557_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500042"/>
            <a:ext cx="6715172" cy="1643066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C00000"/>
                </a:solidFill>
                <a:latin typeface="Comic Sans MS" pitchFamily="66" charset="0"/>
              </a:rPr>
              <a:t>1. TANIMADIKLARINIZLA ARKADAŞ OLMAYIN !!!</a:t>
            </a:r>
          </a:p>
        </p:txBody>
      </p:sp>
      <p:pic>
        <p:nvPicPr>
          <p:cNvPr id="4" name="3 İçerik Yer Tutucusu" descr="43625940848940027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428868"/>
            <a:ext cx="9144000" cy="4429132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14282" y="121442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70C0"/>
                </a:solidFill>
              </a:rPr>
              <a:t>2.HOŞLANMADIĞINIZ BİR DURUM OLDUĞUNDA AİLENİZE, ÖĞRETMENLERİNİZE, YA DA SEVDİĞİNİZ, GÜVENDİĞİNİZ BİRİNE ANLATIN!!!</a:t>
            </a:r>
          </a:p>
        </p:txBody>
      </p:sp>
      <p:pic>
        <p:nvPicPr>
          <p:cNvPr id="4" name="3 İçerik Yer Tutucusu" descr="facebook-taki-sapiklar-ordusuna-ikinci-polis-baskini-4988209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429000"/>
            <a:ext cx="9144000" cy="3429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B050"/>
                </a:solidFill>
              </a:rPr>
              <a:t>3. İNTERNET ÜZERİNDEN GELEN CAZİP FAKAT ALDATICI İSTEKLERİ REDDEDİN!!!</a:t>
            </a:r>
          </a:p>
        </p:txBody>
      </p:sp>
      <p:pic>
        <p:nvPicPr>
          <p:cNvPr id="4" name="3 İçerik Yer Tutucusu" descr="600x330xbugatti-veyron-super-sport-600x330.jpg.pagespeed.ic.LN1Cd-tCc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2428860" cy="2428892"/>
          </a:xfrm>
        </p:spPr>
      </p:pic>
      <p:pic>
        <p:nvPicPr>
          <p:cNvPr id="5" name="4 Resim" descr="1445881462996-P-331889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8860" y="2428868"/>
            <a:ext cx="1905000" cy="2381250"/>
          </a:xfrm>
          <a:prstGeom prst="rect">
            <a:avLst/>
          </a:prstGeom>
        </p:spPr>
      </p:pic>
      <p:pic>
        <p:nvPicPr>
          <p:cNvPr id="6" name="5 Resim" descr="e6ecd88add461f83b21f3445eb57af8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4286256"/>
            <a:ext cx="2038350" cy="2428868"/>
          </a:xfrm>
          <a:prstGeom prst="rect">
            <a:avLst/>
          </a:prstGeom>
        </p:spPr>
      </p:pic>
      <p:pic>
        <p:nvPicPr>
          <p:cNvPr id="7" name="6 Resim" descr="indi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643446"/>
            <a:ext cx="2428860" cy="1762125"/>
          </a:xfrm>
          <a:prstGeom prst="rect">
            <a:avLst/>
          </a:prstGeom>
        </p:spPr>
      </p:pic>
      <p:pic>
        <p:nvPicPr>
          <p:cNvPr id="8" name="7 Resim" descr="New-2015-Statement-font-b-Necklace-b-font-Beautiful-And-Not-Expensive-Fashion-font-b-Necklac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56" y="4714884"/>
            <a:ext cx="2571744" cy="2143116"/>
          </a:xfrm>
          <a:prstGeom prst="rect">
            <a:avLst/>
          </a:prstGeom>
        </p:spPr>
      </p:pic>
      <p:pic>
        <p:nvPicPr>
          <p:cNvPr id="9" name="8 Resim" descr="pahali-ayakkabi-her-sey-degil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5140" y="1500174"/>
            <a:ext cx="2428860" cy="3105150"/>
          </a:xfrm>
          <a:prstGeom prst="rect">
            <a:avLst/>
          </a:prstGeom>
        </p:spPr>
      </p:pic>
      <p:pic>
        <p:nvPicPr>
          <p:cNvPr id="10" name="9 Resim" descr="kadinlar-icin-en-pahali-hediyeler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57686" y="1928802"/>
            <a:ext cx="2285991" cy="242889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7030A0"/>
                </a:solidFill>
              </a:rPr>
              <a:t>4.SANAL HAYATIN GERÇEK HAYATTAN ÇOK FARKLI OLDUĞUNU UNUTMAYIN!!!</a:t>
            </a:r>
          </a:p>
        </p:txBody>
      </p:sp>
      <p:pic>
        <p:nvPicPr>
          <p:cNvPr id="4" name="3 İçerik Yer Tutucusu" descr="genc-kalmanin-sirri-bu-organizmalarda,n9nkJdnKH0eg0umNwj_N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496"/>
            <a:ext cx="9144000" cy="4000504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357686" cy="6858000"/>
          </a:xfrm>
        </p:spPr>
      </p:pic>
      <p:pic>
        <p:nvPicPr>
          <p:cNvPr id="6" name="5 Resim" descr="yesilcamin_en_guzel_9_kotu_kadini-6-434x4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fft99_mf345798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286248" cy="6858000"/>
          </a:xfrm>
        </p:spPr>
      </p:pic>
      <p:pic>
        <p:nvPicPr>
          <p:cNvPr id="5" name="4 Resim" descr="Mugshots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7030A0"/>
                </a:solidFill>
              </a:rPr>
              <a:t>5. PROFİLLERİNİZDEKİ FOTOĞRAFLARI GİZLEYİN!!!</a:t>
            </a:r>
          </a:p>
        </p:txBody>
      </p:sp>
      <p:pic>
        <p:nvPicPr>
          <p:cNvPr id="4" name="3 İçerik Yer Tutucusu" descr="k_22174545_gc3bcvenliinterne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9144000" cy="5286388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70C0"/>
                </a:solidFill>
              </a:rPr>
              <a:t>6. ÖZEL BİLGİLERİNİZİ PAYLAŞMAYIN. ( ADRES, EVDE YALNIZ OLMA DURUMU,TELEFON,OKUL,ŞİFRE GB.)!!!</a:t>
            </a:r>
          </a:p>
        </p:txBody>
      </p:sp>
      <p:pic>
        <p:nvPicPr>
          <p:cNvPr id="4" name="3 İçerik Yer Tutucusu" descr="hellevoetsluisli_internet_sapigi_yakalandi_h321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s-4a5fce02f3fdeb3884697c75d3901316499d2a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7. ŞİFRELERİNİZİ KİMSEYLE PAYLAŞMAYIN. EN YAKIN ARKADAŞLARINIZLA BİLE!!!</a:t>
            </a:r>
          </a:p>
        </p:txBody>
      </p:sp>
      <p:pic>
        <p:nvPicPr>
          <p:cNvPr id="4" name="3 İçerik Yer Tutucusu" descr="kotu-sifre-passwo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002060"/>
                </a:solidFill>
              </a:rPr>
              <a:t>8.KENDİ RESİMLERİNİ, AİLE RESİMLERİNİ KİMSEYLE PAYLAŞMA!!!</a:t>
            </a:r>
          </a:p>
        </p:txBody>
      </p:sp>
      <p:pic>
        <p:nvPicPr>
          <p:cNvPr id="4" name="3 İçerik Yer Tutucusu" descr="1799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072074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9.YABANCILARLA KAMERALI OLARAK KONUŞMA!!!</a:t>
            </a:r>
          </a:p>
        </p:txBody>
      </p:sp>
      <p:pic>
        <p:nvPicPr>
          <p:cNvPr id="4" name="3 İçerik Yer Tutucusu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5072074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857232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tr-TR" dirty="0">
                <a:solidFill>
                  <a:srgbClr val="002060"/>
                </a:solidFill>
              </a:rPr>
              <a:t>10. İNTERNET'TE TANIŞTIĞIN YABANCILARLA AİLENİN BİLGİSİ OLMADAN YÜZ YÜZE GÖRÜŞME, BULUŞMA!!!</a:t>
            </a:r>
          </a:p>
        </p:txBody>
      </p:sp>
      <p:pic>
        <p:nvPicPr>
          <p:cNvPr id="4" name="3 İçerik Yer Tutucusu" descr="indir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857496"/>
            <a:ext cx="9143999" cy="4000503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11. KİŞİSEL BİLGİLERİNİ İSTEYEN BİR E-POSTA ALIRSAN BUNU KESİNLİKLE CEVAPLAMA!</a:t>
            </a:r>
            <a:br>
              <a:rPr lang="tr-TR" dirty="0"/>
            </a:br>
            <a:endParaRPr lang="tr-TR" dirty="0"/>
          </a:p>
        </p:txBody>
      </p:sp>
      <p:pic>
        <p:nvPicPr>
          <p:cNvPr id="4" name="3 İçerik Yer Tutucusu" descr="indir (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357430"/>
            <a:ext cx="9144000" cy="450057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0" y="1857364"/>
            <a:ext cx="9001156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12. KÖTÜ NİYETLİ KİŞİLER GENELLİKLE GECE SAATLERİNDE İNTERNETTE KANDIRABİLECEKLERİ ÇOCUKLARA ULAŞMAYI AMAÇLAR. BU NEDENLE İNTERNET'TE ÇOK UZUN SÜRELER ZAMAN GEÇİRME VE ÇOK GEÇ SAATLERDE İNTERNETTEN ÇIK.</a:t>
            </a:r>
          </a:p>
        </p:txBody>
      </p:sp>
      <p:pic>
        <p:nvPicPr>
          <p:cNvPr id="4" name="3 İçerik Yer Tutucusu" descr="gencler_internet_sapik_dolu_h355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572008"/>
            <a:ext cx="9144000" cy="2285991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/>
          <a:lstStyle/>
          <a:p>
            <a:pPr algn="ctr">
              <a:buNone/>
            </a:pPr>
            <a:r>
              <a:rPr lang="tr-TR" sz="5400" dirty="0"/>
              <a:t>Güvenliğinden SEN sorumlusun!</a:t>
            </a:r>
          </a:p>
          <a:p>
            <a:pPr algn="ctr">
              <a:buNone/>
            </a:pPr>
            <a:r>
              <a:rPr lang="tr-TR" sz="5400" dirty="0"/>
              <a:t>UNUTMA!</a:t>
            </a:r>
          </a:p>
          <a:p>
            <a:pPr algn="ctr">
              <a:buNone/>
            </a:pPr>
            <a:r>
              <a:rPr lang="tr-TR" sz="5400" dirty="0" err="1"/>
              <a:t>BilgisizSEN</a:t>
            </a:r>
            <a:r>
              <a:rPr lang="tr-TR" sz="5400" dirty="0"/>
              <a:t> Güvensizsin!</a:t>
            </a:r>
          </a:p>
          <a:p>
            <a:endParaRPr lang="tr-TR" dirty="0"/>
          </a:p>
        </p:txBody>
      </p:sp>
      <p:pic>
        <p:nvPicPr>
          <p:cNvPr id="4" name="3 Resim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4357694"/>
            <a:ext cx="2786082" cy="2301546"/>
          </a:xfrm>
          <a:prstGeom prst="rect">
            <a:avLst/>
          </a:prstGeom>
        </p:spPr>
      </p:pic>
      <p:pic>
        <p:nvPicPr>
          <p:cNvPr id="5" name="4 Resim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4214818"/>
            <a:ext cx="3643338" cy="240930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2000240"/>
            <a:ext cx="8229600" cy="1143000"/>
          </a:xfrm>
        </p:spPr>
        <p:txBody>
          <a:bodyPr/>
          <a:lstStyle/>
          <a:p>
            <a:r>
              <a:rPr lang="tr-TR" dirty="0">
                <a:latin typeface="Chiller" pitchFamily="82" charset="0"/>
              </a:rPr>
              <a:t>TEŞEKKÜRLER 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71472" y="4500570"/>
            <a:ext cx="8186766" cy="1625593"/>
          </a:xfrm>
        </p:spPr>
        <p:txBody>
          <a:bodyPr/>
          <a:lstStyle/>
          <a:p>
            <a:pPr algn="r">
              <a:buNone/>
            </a:pPr>
            <a:r>
              <a:rPr lang="tr-TR" b="1" dirty="0">
                <a:latin typeface="Gabriola" pitchFamily="82" charset="0"/>
              </a:rPr>
              <a:t>PSİKOLOJİK DANIŞMAN VE REHBER </a:t>
            </a:r>
            <a:r>
              <a:rPr lang="tr-TR" b="1">
                <a:latin typeface="Gabriola" pitchFamily="82" charset="0"/>
              </a:rPr>
              <a:t>ÖĞRETMEN                  ŞAHİNDE DUMAN</a:t>
            </a:r>
            <a:endParaRPr lang="tr-TR" b="1" dirty="0">
              <a:latin typeface="Gabriola" pitchFamily="82" charset="0"/>
            </a:endParaRPr>
          </a:p>
        </p:txBody>
      </p:sp>
      <p:sp>
        <p:nvSpPr>
          <p:cNvPr id="4" name="3 Gülen Yüz"/>
          <p:cNvSpPr/>
          <p:nvPr/>
        </p:nvSpPr>
        <p:spPr>
          <a:xfrm>
            <a:off x="6500826" y="2500306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-fc81d06ab3ce167b2df11454a5d050847f54e19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-044c28a1078c47cb583b11fc49a662ee6a70c9e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-10eb785543dfeb1cb4c71e6c62de68d596d15c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-9855d81538d3ba3974638aaebf7d02d1f252028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-58748b6a11add4886d2da84c9832e0d4f9b91cc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-1648ee4853c8a9f0debc9e4d4498e163437f9db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 descr="s-a74347434ccaad0a8d4c887e48ca19a6688fa4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178</Words>
  <Application>Microsoft Office PowerPoint</Application>
  <PresentationFormat>Ekran Gösterisi (4:3)</PresentationFormat>
  <Paragraphs>18</Paragraphs>
  <Slides>27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34" baseType="lpstr">
      <vt:lpstr>Algerian</vt:lpstr>
      <vt:lpstr>Arial</vt:lpstr>
      <vt:lpstr>Calibri</vt:lpstr>
      <vt:lpstr>Chiller</vt:lpstr>
      <vt:lpstr>Comic Sans MS</vt:lpstr>
      <vt:lpstr>Gabriola</vt:lpstr>
      <vt:lpstr>Ofis Teması</vt:lpstr>
      <vt:lpstr>İNTERNET KULLANIMINDA DİKKAT EDİLMESİ GEREKENLER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1. TANIMADIKLARINIZLA ARKADAŞ OLMAYIN !!!</vt:lpstr>
      <vt:lpstr>2.HOŞLANMADIĞINIZ BİR DURUM OLDUĞUNDA AİLENİZE, ÖĞRETMENLERİNİZE, YA DA SEVDİĞİNİZ, GÜVENDİĞİNİZ BİRİNE ANLATIN!!!</vt:lpstr>
      <vt:lpstr>3. İNTERNET ÜZERİNDEN GELEN CAZİP FAKAT ALDATICI İSTEKLERİ REDDEDİN!!!</vt:lpstr>
      <vt:lpstr>4.SANAL HAYATIN GERÇEK HAYATTAN ÇOK FARKLI OLDUĞUNU UNUTMAYIN!!!</vt:lpstr>
      <vt:lpstr>PowerPoint Sunusu</vt:lpstr>
      <vt:lpstr>PowerPoint Sunusu</vt:lpstr>
      <vt:lpstr>5. PROFİLLERİNİZDEKİ FOTOĞRAFLARI GİZLEYİN!!!</vt:lpstr>
      <vt:lpstr>6. ÖZEL BİLGİLERİNİZİ PAYLAŞMAYIN. ( ADRES, EVDE YALNIZ OLMA DURUMU,TELEFON,OKUL,ŞİFRE GB.)!!!</vt:lpstr>
      <vt:lpstr>7. ŞİFRELERİNİZİ KİMSEYLE PAYLAŞMAYIN. EN YAKIN ARKADAŞLARINIZLA BİLE!!!</vt:lpstr>
      <vt:lpstr>8.KENDİ RESİMLERİNİ, AİLE RESİMLERİNİ KİMSEYLE PAYLAŞMA!!!</vt:lpstr>
      <vt:lpstr>9.YABANCILARLA KAMERALI OLARAK KONUŞMA!!!</vt:lpstr>
      <vt:lpstr>10. İNTERNET'TE TANIŞTIĞIN YABANCILARLA AİLENİN BİLGİSİ OLMADAN YÜZ YÜZE GÖRÜŞME, BULUŞMA!!!</vt:lpstr>
      <vt:lpstr>11. KİŞİSEL BİLGİLERİNİ İSTEYEN BİR E-POSTA ALIRSAN BUNU KESİNLİKLE CEVAPLAMA! </vt:lpstr>
      <vt:lpstr>12. KÖTÜ NİYETLİ KİŞİLER GENELLİKLE GECE SAATLERİNDE İNTERNETTE KANDIRABİLECEKLERİ ÇOCUKLARA ULAŞMAYI AMAÇLAR. BU NEDENLE İNTERNET'TE ÇOK UZUN SÜRELER ZAMAN GEÇİRME VE ÇOK GEÇ SAATLERDE İNTERNETTEN ÇIK.</vt:lpstr>
      <vt:lpstr>PowerPoint Sunusu</vt:lpstr>
      <vt:lpstr>TEŞEKKÜRLER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İNTERNET KULLANIMINDA DİKKAT EDİLMESİ GEREKENLER</dc:title>
  <dc:creator>osman</dc:creator>
  <cp:lastModifiedBy>öğretmen</cp:lastModifiedBy>
  <cp:revision>18</cp:revision>
  <dcterms:created xsi:type="dcterms:W3CDTF">2016-03-22T19:25:29Z</dcterms:created>
  <dcterms:modified xsi:type="dcterms:W3CDTF">2017-12-05T07:31:39Z</dcterms:modified>
</cp:coreProperties>
</file>